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1"/>
  </p:normalViewPr>
  <p:slideViewPr>
    <p:cSldViewPr snapToGrid="0" snapToObjects="1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74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8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54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19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70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35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3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54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61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108C2-AA4E-5A41-942A-F40ADEBA7B16}" type="datetimeFigureOut">
              <a:rPr lang="en-US" smtClean="0"/>
              <a:t>4/29/2017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666D3-250C-2B4B-B74C-A64633188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6541" y="140678"/>
            <a:ext cx="9144000" cy="107625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English Premier </a:t>
            </a:r>
            <a:r>
              <a:rPr lang="en-US">
                <a:solidFill>
                  <a:schemeClr val="bg1"/>
                </a:solidFill>
              </a:rPr>
              <a:t>League Pool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667" y="2680677"/>
            <a:ext cx="4177323" cy="4177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96322" y="1502154"/>
            <a:ext cx="43066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Domingo </a:t>
            </a:r>
            <a:r>
              <a:rPr lang="en-US" sz="2400" dirty="0" err="1">
                <a:solidFill>
                  <a:schemeClr val="bg1"/>
                </a:solidFill>
              </a:rPr>
              <a:t>Loria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Jaime Rueda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Marie Dagan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Ricardo </a:t>
            </a:r>
            <a:r>
              <a:rPr lang="en-US" sz="2400" dirty="0" err="1">
                <a:solidFill>
                  <a:schemeClr val="bg1"/>
                </a:solidFill>
              </a:rPr>
              <a:t>Paulin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349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265"/>
            <a:ext cx="10515600" cy="804423"/>
          </a:xfrm>
        </p:spPr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2800" dirty="0"/>
              <a:t>Divide project into </a:t>
            </a:r>
            <a:r>
              <a:rPr lang="en-US" sz="2800"/>
              <a:t>clear chunks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2"/>
            <a:r>
              <a:rPr lang="en-US" dirty="0"/>
              <a:t>Database storage and user authentication</a:t>
            </a:r>
          </a:p>
          <a:p>
            <a:pPr lvl="3"/>
            <a:r>
              <a:rPr lang="en-US" dirty="0"/>
              <a:t>Firebase authentication and database</a:t>
            </a:r>
          </a:p>
          <a:p>
            <a:pPr lvl="2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API communication and callback functions (obtain correct information for picks section)</a:t>
            </a:r>
          </a:p>
          <a:p>
            <a:pPr lvl="3"/>
            <a:r>
              <a:rPr lang="en-US" dirty="0"/>
              <a:t>Moment JS</a:t>
            </a:r>
          </a:p>
          <a:p>
            <a:pPr lvl="3"/>
            <a:r>
              <a:rPr lang="en-US" dirty="0"/>
              <a:t>Football-</a:t>
            </a:r>
            <a:r>
              <a:rPr lang="en-US" dirty="0" err="1"/>
              <a:t>data.org</a:t>
            </a:r>
            <a:r>
              <a:rPr lang="en-US" dirty="0"/>
              <a:t> API</a:t>
            </a:r>
          </a:p>
          <a:p>
            <a:pPr lvl="2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API communication and callback functions (to build info tool)</a:t>
            </a:r>
          </a:p>
          <a:p>
            <a:pPr lvl="3"/>
            <a:r>
              <a:rPr lang="en-US" dirty="0" err="1"/>
              <a:t>Jokecamp</a:t>
            </a:r>
            <a:r>
              <a:rPr lang="en-US" dirty="0"/>
              <a:t> API</a:t>
            </a:r>
          </a:p>
          <a:p>
            <a:pPr lvl="3"/>
            <a:r>
              <a:rPr lang="en-US" dirty="0"/>
              <a:t>Guardian API</a:t>
            </a:r>
          </a:p>
          <a:p>
            <a:pPr lvl="3"/>
            <a:r>
              <a:rPr lang="en-US" dirty="0"/>
              <a:t>Semantic UI</a:t>
            </a:r>
          </a:p>
          <a:p>
            <a:pPr lvl="2"/>
            <a:r>
              <a:rPr lang="en-US" dirty="0"/>
              <a:t>Styling and user interaction (</a:t>
            </a:r>
            <a:r>
              <a:rPr lang="en-US" dirty="0" err="1"/>
              <a:t>modals,graphs,tables,sign</a:t>
            </a:r>
            <a:r>
              <a:rPr lang="en-US" dirty="0"/>
              <a:t> </a:t>
            </a:r>
            <a:r>
              <a:rPr lang="en-US" dirty="0" err="1"/>
              <a:t>in,etc</a:t>
            </a:r>
            <a:r>
              <a:rPr lang="en-US" dirty="0"/>
              <a:t>)</a:t>
            </a:r>
          </a:p>
          <a:p>
            <a:pPr lvl="3"/>
            <a:r>
              <a:rPr lang="en-US" dirty="0"/>
              <a:t>Semantic UI</a:t>
            </a:r>
          </a:p>
          <a:p>
            <a:pPr lvl="3"/>
            <a:r>
              <a:rPr lang="en-US" dirty="0" err="1"/>
              <a:t>Izimodal</a:t>
            </a:r>
            <a:endParaRPr lang="en-US" dirty="0"/>
          </a:p>
          <a:p>
            <a:pPr lvl="3"/>
            <a:r>
              <a:rPr lang="en-US" dirty="0"/>
              <a:t>Chart JS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9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Firebase User Management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48666"/>
            <a:ext cx="10515600" cy="250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58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Firebase Data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06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933"/>
            <a:ext cx="10515600" cy="748762"/>
          </a:xfrm>
        </p:spPr>
        <p:txBody>
          <a:bodyPr/>
          <a:lstStyle/>
          <a:p>
            <a:r>
              <a:rPr lang="en-US" dirty="0"/>
              <a:t>A gambling game</a:t>
            </a:r>
          </a:p>
        </p:txBody>
      </p:sp>
    </p:spTree>
    <p:extLst>
      <p:ext uri="{BB962C8B-B14F-4D97-AF65-F5344CB8AC3E}">
        <p14:creationId xmlns:p14="http://schemas.microsoft.com/office/powerpoint/2010/main" val="1103564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for EPL followers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11803"/>
          </a:xfrm>
        </p:spPr>
        <p:txBody>
          <a:bodyPr/>
          <a:lstStyle/>
          <a:p>
            <a:r>
              <a:rPr lang="en-US" dirty="0"/>
              <a:t>Demonstrate your knowledge of the game and the league</a:t>
            </a:r>
          </a:p>
          <a:p>
            <a:r>
              <a:rPr lang="en-US" dirty="0"/>
              <a:t>Track your progress throughout the season</a:t>
            </a:r>
          </a:p>
          <a:p>
            <a:r>
              <a:rPr lang="en-US" dirty="0"/>
              <a:t>Discover trends and look for hints using the information tool </a:t>
            </a:r>
          </a:p>
          <a:p>
            <a:r>
              <a:rPr lang="en-US" dirty="0"/>
              <a:t>Be the king of the rankings!!!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579" y="4199987"/>
            <a:ext cx="2460284" cy="246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53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it’s been done for years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6" y="2067950"/>
            <a:ext cx="11897967" cy="322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08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81000"/>
            <a:ext cx="10058400" cy="600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72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22" y="168813"/>
            <a:ext cx="10058400" cy="6553693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 rot="4187245">
            <a:off x="7329267" y="703383"/>
            <a:ext cx="464234" cy="1294228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73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/>
          <a:p>
            <a:r>
              <a:rPr lang="en-US" dirty="0"/>
              <a:t>The vision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1"/>
          <a:stretch/>
        </p:blipFill>
        <p:spPr>
          <a:xfrm>
            <a:off x="4021324" y="76007"/>
            <a:ext cx="4292682" cy="678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4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9952"/>
          </a:xfrm>
        </p:spPr>
        <p:txBody>
          <a:bodyPr>
            <a:normAutofit fontScale="90000"/>
          </a:bodyPr>
          <a:lstStyle/>
          <a:p>
            <a:r>
              <a:rPr lang="en-US" dirty="0"/>
              <a:t>What does this require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2703"/>
            <a:ext cx="10515600" cy="4351338"/>
          </a:xfrm>
        </p:spPr>
        <p:txBody>
          <a:bodyPr>
            <a:normAutofit/>
          </a:bodyPr>
          <a:lstStyle/>
          <a:p>
            <a:pPr lvl="2"/>
            <a:r>
              <a:rPr lang="en-US" dirty="0"/>
              <a:t>Each user needs to be able to submit their own picks and not someone else’s</a:t>
            </a:r>
          </a:p>
          <a:p>
            <a:pPr lvl="2"/>
            <a:r>
              <a:rPr lang="en-US" dirty="0"/>
              <a:t>The app must </a:t>
            </a:r>
          </a:p>
          <a:p>
            <a:pPr lvl="3"/>
            <a:r>
              <a:rPr lang="en-US" dirty="0"/>
              <a:t>remember each user’s picks</a:t>
            </a:r>
          </a:p>
          <a:p>
            <a:pPr lvl="3"/>
            <a:r>
              <a:rPr lang="en-US" dirty="0"/>
              <a:t>determine what </a:t>
            </a:r>
            <a:r>
              <a:rPr lang="en-US" dirty="0" err="1"/>
              <a:t>gameweek</a:t>
            </a:r>
            <a:r>
              <a:rPr lang="en-US" dirty="0"/>
              <a:t> it is and what games are scheduled to be played</a:t>
            </a:r>
          </a:p>
          <a:p>
            <a:pPr lvl="3"/>
            <a:r>
              <a:rPr lang="en-US" dirty="0"/>
              <a:t>Know what was the result of each game</a:t>
            </a:r>
          </a:p>
          <a:p>
            <a:pPr lvl="3"/>
            <a:r>
              <a:rPr lang="en-US" dirty="0"/>
              <a:t>Be able to tell if a user got a pick right or wrong</a:t>
            </a:r>
          </a:p>
          <a:p>
            <a:pPr lvl="3"/>
            <a:r>
              <a:rPr lang="en-US" dirty="0"/>
              <a:t>Assign the corresponding points and remember them</a:t>
            </a:r>
          </a:p>
          <a:p>
            <a:pPr lvl="3"/>
            <a:r>
              <a:rPr lang="en-US" dirty="0"/>
              <a:t>Add the total points and create a ranking of all users</a:t>
            </a:r>
          </a:p>
          <a:p>
            <a:pPr lvl="3"/>
            <a:r>
              <a:rPr lang="en-US" dirty="0"/>
              <a:t>Know how many guesses each user has submitted </a:t>
            </a:r>
          </a:p>
          <a:p>
            <a:pPr lvl="3"/>
            <a:r>
              <a:rPr lang="en-US" dirty="0"/>
              <a:t>Be able to obtain relevant information specific to each team in the Premier League</a:t>
            </a:r>
          </a:p>
          <a:p>
            <a:pPr lvl="3"/>
            <a:r>
              <a:rPr lang="en-US" dirty="0"/>
              <a:t>Be user friendly</a:t>
            </a:r>
          </a:p>
          <a:p>
            <a:pPr lvl="3"/>
            <a:r>
              <a:rPr lang="en-US" dirty="0"/>
              <a:t>Look professional and appealing to potential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045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426"/>
          </a:xfrm>
        </p:spPr>
        <p:txBody>
          <a:bodyPr/>
          <a:lstStyle/>
          <a:p>
            <a:r>
              <a:rPr lang="en-US" dirty="0"/>
              <a:t>How do we even do that?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212" y="1730327"/>
            <a:ext cx="6557576" cy="441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27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262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Mangal</vt:lpstr>
      <vt:lpstr>Office Theme</vt:lpstr>
      <vt:lpstr>English Premier League Pool</vt:lpstr>
      <vt:lpstr>What is it?</vt:lpstr>
      <vt:lpstr>And for EPL followers…</vt:lpstr>
      <vt:lpstr>How it’s been done for years</vt:lpstr>
      <vt:lpstr>PowerPoint Presentation</vt:lpstr>
      <vt:lpstr>PowerPoint Presentation</vt:lpstr>
      <vt:lpstr>The vision</vt:lpstr>
      <vt:lpstr>What does this require then?</vt:lpstr>
      <vt:lpstr>How do we even do that?</vt:lpstr>
      <vt:lpstr>Divide project into clear chunks</vt:lpstr>
      <vt:lpstr>Firebase User Management</vt:lpstr>
      <vt:lpstr>Firebase Data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Premier League Pool</dc:title>
  <dc:creator>Ricardo Paulin</dc:creator>
  <cp:lastModifiedBy>Domingo Loria</cp:lastModifiedBy>
  <cp:revision>9</cp:revision>
  <dcterms:created xsi:type="dcterms:W3CDTF">2017-04-29T00:31:26Z</dcterms:created>
  <dcterms:modified xsi:type="dcterms:W3CDTF">2017-04-29T14:47:34Z</dcterms:modified>
</cp:coreProperties>
</file>

<file path=docProps/thumbnail.jpeg>
</file>